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5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24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1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37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23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5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7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5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64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5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27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7894879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113" y="-23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Air</dc:creator>
  <cp:lastModifiedBy>Manoj Kumar</cp:lastModifiedBy>
  <cp:revision>1</cp:revision>
  <dcterms:created xsi:type="dcterms:W3CDTF">2014-04-04T17:14:11Z</dcterms:created>
  <dcterms:modified xsi:type="dcterms:W3CDTF">2018-03-29T20:24:59Z</dcterms:modified>
</cp:coreProperties>
</file>